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52B25-4364-489D-9AB6-6FC855FDD722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0C607-0213-41D9-8814-6B6FCB5C6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47053-803D-41BC-9D13-B155DF5F724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1E01C4-E803-43C0-9C0A-6DD588C15D8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6E0356E-7065-4640-89F6-BEEED23F8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E01C4-E803-43C0-9C0A-6DD588C15D8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E0356E-7065-4640-89F6-BEEED23F8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E1E01C4-E803-43C0-9C0A-6DD588C15D8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E0356E-7065-4640-89F6-BEEED23F8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E01C4-E803-43C0-9C0A-6DD588C15D8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E0356E-7065-4640-89F6-BEEED23F8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1E01C4-E803-43C0-9C0A-6DD588C15D8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6E0356E-7065-4640-89F6-BEEED23F8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E01C4-E803-43C0-9C0A-6DD588C15D8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E0356E-7065-4640-89F6-BEEED23F8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E01C4-E803-43C0-9C0A-6DD588C15D8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E0356E-7065-4640-89F6-BEEED23F8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E01C4-E803-43C0-9C0A-6DD588C15D8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E0356E-7065-4640-89F6-BEEED23F8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1E01C4-E803-43C0-9C0A-6DD588C15D8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E0356E-7065-4640-89F6-BEEED23F8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E01C4-E803-43C0-9C0A-6DD588C15D8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E0356E-7065-4640-89F6-BEEED23F8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E01C4-E803-43C0-9C0A-6DD588C15D8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E0356E-7065-4640-89F6-BEEED23F8C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1E01C4-E803-43C0-9C0A-6DD588C15D81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6E0356E-7065-4640-89F6-BEEED23F8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Legkaya-instrumental_naya-muzyka-01(muzof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Cambria" pitchFamily="18" charset="0"/>
              </a:rPr>
              <a:t>Театрализованная  деятельность в работе учителя- логопеда </a:t>
            </a:r>
            <a:r>
              <a:rPr lang="ru-RU" sz="3200" dirty="0" err="1" smtClean="0">
                <a:latin typeface="Cambria" pitchFamily="18" charset="0"/>
              </a:rPr>
              <a:t>гибескул</a:t>
            </a:r>
            <a:r>
              <a:rPr lang="ru-RU" sz="3200" dirty="0" smtClean="0">
                <a:latin typeface="Cambria" pitchFamily="18" charset="0"/>
              </a:rPr>
              <a:t> И.а.  с детьми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Изображение 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500438"/>
            <a:ext cx="3857652" cy="2714645"/>
          </a:xfrm>
          <a:prstGeom prst="rect">
            <a:avLst/>
          </a:prstGeom>
        </p:spPr>
      </p:pic>
      <p:pic>
        <p:nvPicPr>
          <p:cNvPr id="5" name="Legkaya-instrumental_naya-muzyka-01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Постепенно творческая активность детей возрастает. Они уже пытаются имитировать различные ролевые виды движений, наблюдают друг за другом, у них развивается пластичность, </a:t>
            </a:r>
            <a:r>
              <a:rPr lang="ru-RU" sz="1800" dirty="0" err="1" smtClean="0">
                <a:solidFill>
                  <a:srgbClr val="002060"/>
                </a:solidFill>
              </a:rPr>
              <a:t>мелодико</a:t>
            </a:r>
            <a:r>
              <a:rPr lang="ru-RU" sz="1800" dirty="0" smtClean="0">
                <a:solidFill>
                  <a:srgbClr val="002060"/>
                </a:solidFill>
              </a:rPr>
              <a:t> – интонационная выразительность, плавность речи</a:t>
            </a:r>
            <a:r>
              <a:rPr lang="ru-RU" sz="1800" dirty="0" smtClean="0"/>
              <a:t>. </a:t>
            </a: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endParaRPr lang="ru-RU" sz="1400" dirty="0"/>
          </a:p>
        </p:txBody>
      </p:sp>
      <p:pic>
        <p:nvPicPr>
          <p:cNvPr id="5" name="Рисунок 4" descr="Изображение 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285992"/>
            <a:ext cx="4214842" cy="3857652"/>
          </a:xfrm>
          <a:prstGeom prst="rect">
            <a:avLst/>
          </a:prstGeom>
        </p:spPr>
      </p:pic>
      <p:pic>
        <p:nvPicPr>
          <p:cNvPr id="7" name="Содержимое 6" descr="катя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14488"/>
            <a:ext cx="4114800" cy="3714776"/>
          </a:xfrm>
        </p:spPr>
      </p:pic>
    </p:spTree>
  </p:cSld>
  <p:clrMapOvr>
    <a:masterClrMapping/>
  </p:clrMapOvr>
  <p:transition advTm="8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От игры к игре нарастает активность детей, они запоминают текст, перевоплощаются, входят в «образ»,  начинают чувствовать ответственность за успех игры.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журав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4500594" cy="3857652"/>
          </a:xfrm>
        </p:spPr>
      </p:pic>
      <p:pic>
        <p:nvPicPr>
          <p:cNvPr id="5" name="Рисунок 4" descr="DSCN09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28868"/>
            <a:ext cx="4357686" cy="4071966"/>
          </a:xfrm>
          <a:prstGeom prst="rect">
            <a:avLst/>
          </a:prstGeom>
        </p:spPr>
      </p:pic>
    </p:spTree>
  </p:cSld>
  <p:clrMapOvr>
    <a:masterClrMapping/>
  </p:clrMapOvr>
  <p:transition advTm="7000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08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В процессе театрализованной игры расширяются и углубляются знания детей об окружающем мире</a:t>
            </a:r>
            <a:br>
              <a:rPr lang="ru-RU" sz="1600" dirty="0" smtClean="0"/>
            </a:br>
            <a:r>
              <a:rPr lang="ru-RU" sz="1600" dirty="0" smtClean="0"/>
              <a:t>        -Развиваются все психические процессы: мышление, речь, память, внимание, восприятие, воображение </a:t>
            </a:r>
            <a:br>
              <a:rPr lang="ru-RU" sz="1600" dirty="0" smtClean="0"/>
            </a:br>
            <a:r>
              <a:rPr lang="ru-RU" sz="1800" dirty="0" smtClean="0"/>
              <a:t>Активизируется и совершенствуется словарный запас, грамматический строй речи, звукопроизношение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Изображение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6428346" cy="4813313"/>
          </a:xfrm>
        </p:spPr>
      </p:pic>
    </p:spTree>
  </p:cSld>
  <p:clrMapOvr>
    <a:masterClrMapping/>
  </p:clrMapOvr>
  <p:transition advTm="9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: </a:t>
            </a:r>
            <a:r>
              <a:rPr lang="ru-RU" sz="1600" dirty="0" smtClean="0">
                <a:solidFill>
                  <a:srgbClr val="7030A0"/>
                </a:solidFill>
              </a:rPr>
              <a:t>художественно – творческая театрализованная игра – один из самых эффективных способов коррекционного воздействия на ребенка, в котором наиболее ярко проявляется принцип обучения «учить – играя».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непту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9470"/>
            <a:ext cx="7239000" cy="4807148"/>
          </a:xfrm>
        </p:spPr>
      </p:pic>
    </p:spTree>
  </p:cSld>
  <p:clrMapOvr>
    <a:masterClrMapping/>
  </p:clrMapOvr>
  <p:transition advTm="7000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Целенаправленно – подобранные игры помогают педагогу затормозить неправильные речевые проявления и создают условия при которых осуществляется переход от </a:t>
            </a:r>
            <a:r>
              <a:rPr lang="ru-RU" sz="1400" dirty="0" err="1" smtClean="0">
                <a:solidFill>
                  <a:srgbClr val="002060"/>
                </a:solidFill>
              </a:rPr>
              <a:t>вопросно</a:t>
            </a:r>
            <a:r>
              <a:rPr lang="ru-RU" sz="1400" dirty="0" smtClean="0">
                <a:solidFill>
                  <a:srgbClr val="002060"/>
                </a:solidFill>
              </a:rPr>
              <a:t> – ответной речи, до умения вести диалоги различной сложности. Это создает базу для перехода к самостоятельной речи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DSC_0144_201405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3796628" cy="2999232"/>
          </a:xfrm>
        </p:spPr>
      </p:pic>
      <p:pic>
        <p:nvPicPr>
          <p:cNvPr id="5" name="Рисунок 4" descr="DSC_0143_20140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500438"/>
            <a:ext cx="4643470" cy="3357562"/>
          </a:xfrm>
          <a:prstGeom prst="rect">
            <a:avLst/>
          </a:prstGeom>
        </p:spPr>
      </p:pic>
    </p:spTree>
  </p:cSld>
  <p:clrMapOvr>
    <a:masterClrMapping/>
  </p:clrMapOvr>
  <p:transition advTm="9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FF0000"/>
                </a:solidFill>
              </a:rPr>
              <a:t>Участие в театрализованных играх доставляет детям радость, вызывает активный интерес, увлекает их</a:t>
            </a: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_0181_201405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4511040" cy="2999232"/>
          </a:xfrm>
        </p:spPr>
      </p:pic>
      <p:pic>
        <p:nvPicPr>
          <p:cNvPr id="6" name="Рисунок 5" descr="DSC_0183_20140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786058"/>
            <a:ext cx="4225288" cy="3570736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DSCN09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14287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Решение проблемы сохранения и укрепления здоровья дошкольников при организации образовательного процесса - основная задача нашего времени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7239000" cy="431262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Логопедическая работа предполагает коррекцию не только речевых расстройств, но и личности детей в целом.</a:t>
            </a:r>
          </a:p>
          <a:p>
            <a:endParaRPr lang="ru-RU" dirty="0"/>
          </a:p>
        </p:txBody>
      </p:sp>
      <p:pic>
        <p:nvPicPr>
          <p:cNvPr id="4" name="Рисунок 3" descr="Изображение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286124"/>
            <a:ext cx="4714908" cy="3143272"/>
          </a:xfrm>
          <a:prstGeom prst="rect">
            <a:avLst/>
          </a:prstGeom>
        </p:spPr>
      </p:pic>
    </p:spTree>
  </p:cSld>
  <p:clrMapOvr>
    <a:masterClrMapping/>
  </p:clrMapOvr>
  <p:transition advTm="6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373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Коррекционно-логопедическая работа наиболее эффективна при условии тесного взаимодействия всех участников коррекционного процесса в системе: логопед – ребенок – воспитатели - родители.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Изображение 1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4143372" cy="3357586"/>
          </a:xfrm>
        </p:spPr>
      </p:pic>
      <p:pic>
        <p:nvPicPr>
          <p:cNvPr id="5" name="Рисунок 4" descr="im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786058"/>
            <a:ext cx="3786214" cy="3500462"/>
          </a:xfrm>
          <a:prstGeom prst="rect">
            <a:avLst/>
          </a:prstGeom>
        </p:spPr>
      </p:pic>
    </p:spTree>
  </p:cSld>
  <p:clrMapOvr>
    <a:masterClrMapping/>
  </p:clrMapOvr>
  <p:transition advTm="7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Работая в детском саду учителем - логопедом, я пришла к выводу: театрализованная игра помогает ребенку ОБРЕСТИ СЕБЯ…</a:t>
            </a:r>
            <a:br>
              <a:rPr lang="ru-RU" sz="1800" dirty="0" smtClean="0">
                <a:solidFill>
                  <a:srgbClr val="0070C0"/>
                </a:solidFill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rgbClr val="7030A0"/>
                </a:solidFill>
              </a:rPr>
              <a:t>это игра в кого-то, т.е. воспроизведение действий и отношений взрослых или героев какой-либо истории, реальной или выдуманной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DSCN0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500306"/>
            <a:ext cx="6572296" cy="4357694"/>
          </a:xfrm>
          <a:prstGeom prst="rect">
            <a:avLst/>
          </a:prstGeom>
        </p:spPr>
      </p:pic>
    </p:spTree>
  </p:cSld>
  <p:clrMapOvr>
    <a:masterClrMapping/>
  </p:clrMapOvr>
  <p:transition advTm="8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B0F0"/>
                </a:solidFill>
              </a:rPr>
              <a:t>в  театрализованной  игре  действия или события воспроизводятся "понарошку", в воображаемой ситуации, Создать её помогают игрушки и самые обычные предметы, которые, как по взмаху волшебной палочки, приобретают игровой смысл.</a:t>
            </a:r>
            <a:endParaRPr lang="ru-RU" sz="18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Изображение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1"/>
            <a:ext cx="4143404" cy="3571900"/>
          </a:xfrm>
        </p:spPr>
      </p:pic>
      <p:pic>
        <p:nvPicPr>
          <p:cNvPr id="5" name="Рисунок 4" descr="Изображение 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571744"/>
            <a:ext cx="4286280" cy="3857652"/>
          </a:xfrm>
          <a:prstGeom prst="rect">
            <a:avLst/>
          </a:prstGeom>
        </p:spPr>
      </p:pic>
    </p:spTree>
  </p:cSld>
  <p:clrMapOvr>
    <a:masterClrMapping/>
  </p:clrMapOvr>
  <p:transition advTm="8000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Одна из ведущих ролей в этом виде деятельности поначалу принадлежит логопеду. Логопед буквально «лечит» словом.</a:t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DSCN1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advTm="5000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9288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B0F0"/>
                </a:solidFill>
              </a:rPr>
              <a:t>Его внимание к ребенку, манера говорить, доброжелательность создают положительные эмоции и хорошее приподнятое настроение. </a:t>
            </a:r>
            <a:br>
              <a:rPr lang="ru-RU" sz="1800" dirty="0" smtClean="0">
                <a:solidFill>
                  <a:srgbClr val="00B0F0"/>
                </a:solidFill>
              </a:rPr>
            </a:br>
            <a:r>
              <a:rPr lang="ru-RU" sz="1800" dirty="0" smtClean="0">
                <a:solidFill>
                  <a:srgbClr val="00B0F0"/>
                </a:solidFill>
              </a:rPr>
              <a:t>       Прямая коррекция осуществляется путем разъяснения, внушения, убеждения.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аслениц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3643338" cy="4643470"/>
          </a:xfrm>
        </p:spPr>
      </p:pic>
      <p:pic>
        <p:nvPicPr>
          <p:cNvPr id="5" name="Рисунок 4" descr="восточная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143116"/>
            <a:ext cx="5214942" cy="4714884"/>
          </a:xfrm>
          <a:prstGeom prst="rect">
            <a:avLst/>
          </a:prstGeom>
        </p:spPr>
      </p:pic>
    </p:spTree>
  </p:cSld>
  <p:clrMapOvr>
    <a:masterClrMapping/>
  </p:clrMapOvr>
  <p:transition advTm="7000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Любые сильные впечатления, в том числе грустные  и радостные, возбуждают ребёнка. И для того чтобы это возбуждение улеглось, а впечатление превратилось в приятное воспоминание, часто бывает необходимо ещё раз - но уже в игре - пережить взволновавшее событие. Например, сходив первый раз в цирк, ребёнок может несколько последующих дней или даже недель играть в цирк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Изображение 1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2869136" cy="2286016"/>
          </a:xfrm>
        </p:spPr>
      </p:pic>
      <p:pic>
        <p:nvPicPr>
          <p:cNvPr id="5" name="Рисунок 4" descr="Изображение 1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714488"/>
            <a:ext cx="3643338" cy="2428892"/>
          </a:xfrm>
          <a:prstGeom prst="rect">
            <a:avLst/>
          </a:prstGeom>
        </p:spPr>
      </p:pic>
      <p:pic>
        <p:nvPicPr>
          <p:cNvPr id="6" name="Рисунок 5" descr="Изображение 1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4286256"/>
            <a:ext cx="3714776" cy="2357478"/>
          </a:xfrm>
          <a:prstGeom prst="rect">
            <a:avLst/>
          </a:prstGeom>
        </p:spPr>
      </p:pic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Прожитые в игре чувства обогащают репертуар эмоционального реагирования малыша - испытав их "понарошку" в игре, он приобретает способность переживать эти чувства и в "реальной" жизни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Изображение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285992"/>
            <a:ext cx="6429420" cy="4357718"/>
          </a:xfrm>
          <a:prstGeom prst="rect">
            <a:avLst/>
          </a:prstGeom>
        </p:spPr>
      </p:pic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102</TotalTime>
  <Words>367</Words>
  <Application>Microsoft Office PowerPoint</Application>
  <PresentationFormat>Экран (4:3)</PresentationFormat>
  <Paragraphs>21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Театрализованная  деятельность в работе учителя- логопеда гибескул И.а.  с детьми </vt:lpstr>
      <vt:lpstr>Решение проблемы сохранения и укрепления здоровья дошкольников при организации образовательного процесса - основная задача нашего времени</vt:lpstr>
      <vt:lpstr>Коррекционно-логопедическая работа наиболее эффективна при условии тесного взаимодействия всех участников коррекционного процесса в системе: логопед – ребенок – воспитатели - родители.  </vt:lpstr>
      <vt:lpstr>Работая в детском саду учителем - логопедом, я пришла к выводу: театрализованная игра помогает ребенку ОБРЕСТИ СЕБЯ… </vt:lpstr>
      <vt:lpstr>в  театрализованной  игре  действия или события воспроизводятся "понарошку", в воображаемой ситуации, Создать её помогают игрушки и самые обычные предметы, которые, как по взмаху волшебной палочки, приобретают игровой смысл.</vt:lpstr>
      <vt:lpstr>Одна из ведущих ролей в этом виде деятельности поначалу принадлежит логопеду. Логопед буквально «лечит» словом. </vt:lpstr>
      <vt:lpstr>Его внимание к ребенку, манера говорить, доброжелательность создают положительные эмоции и хорошее приподнятое настроение.         Прямая коррекция осуществляется путем разъяснения, внушения, убеждения.                                        </vt:lpstr>
      <vt:lpstr>Любые сильные впечатления, в том числе грустные  и радостные, возбуждают ребёнка. И для того чтобы это возбуждение улеглось, а впечатление превратилось в приятное воспоминание, часто бывает необходимо ещё раз - но уже в игре - пережить взволновавшее событие. Например, сходив первый раз в цирк, ребёнок может несколько последующих дней или даже недель играть в цирк</vt:lpstr>
      <vt:lpstr>Прожитые в игре чувства обогащают репертуар эмоционального реагирования малыша - испытав их "понарошку" в игре, он приобретает способность переживать эти чувства и в "реальной" жизни</vt:lpstr>
      <vt:lpstr>         Постепенно творческая активность детей возрастает. Они уже пытаются имитировать различные ролевые виды движений, наблюдают друг за другом, у них развивается пластичность, мелодико – интонационная выразительность, плавность речи.     </vt:lpstr>
      <vt:lpstr>От игры к игре нарастает активность детей, они запоминают текст, перевоплощаются, входят в «образ»,  начинают чувствовать ответственность за успех игры.</vt:lpstr>
      <vt:lpstr>-В процессе театрализованной игры расширяются и углубляются знания детей об окружающем мире         -Развиваются все психические процессы: мышление, речь, память, внимание, восприятие, воображение  Активизируется и совершенствуется словарный запас, грамматический строй речи, звукопроизношение </vt:lpstr>
      <vt:lpstr>: художественно – творческая театрализованная игра – один из самых эффективных способов коррекционного воздействия на ребенка, в котором наиболее ярко проявляется принцип обучения «учить – играя». </vt:lpstr>
      <vt:lpstr>Целенаправленно – подобранные игры помогают педагогу затормозить неправильные речевые проявления и создают условия при которых осуществляется переход от вопросно – ответной речи, до умения вести диалоги различной сложности. Это создает базу для перехода к самостоятельной речи</vt:lpstr>
      <vt:lpstr>Участие в театрализованных играх доставляет детям радость, вызывает активный интерес, увлекает их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 деятельность в работе учителя- логопеда с детьми </dc:title>
  <dc:creator>1</dc:creator>
  <cp:lastModifiedBy>Детский сад</cp:lastModifiedBy>
  <cp:revision>50</cp:revision>
  <dcterms:created xsi:type="dcterms:W3CDTF">2015-02-01T17:19:46Z</dcterms:created>
  <dcterms:modified xsi:type="dcterms:W3CDTF">2015-02-17T11:10:05Z</dcterms:modified>
</cp:coreProperties>
</file>